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tif" ContentType="image/tiff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5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94" d="100"/>
          <a:sy n="194" d="100"/>
        </p:scale>
        <p:origin x="-24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896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45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466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74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43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682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65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86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02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58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50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C7B3F-C6F8-C54C-99E7-3033852C6D9D}" type="datetimeFigureOut">
              <a:rPr lang="en-US" smtClean="0"/>
              <a:t>26/06/2013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2EF6C-D028-3F4E-935A-41969E633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47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eld L_macr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4039268" y="2854159"/>
            <a:ext cx="2108014" cy="135507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225841" y="4006296"/>
            <a:ext cx="2585918" cy="11128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Region of investigation. Boundary between 2</a:t>
            </a:r>
            <a:r>
              <a:rPr lang="en-US" baseline="30000" dirty="0" smtClean="0"/>
              <a:t>nd</a:t>
            </a:r>
            <a:r>
              <a:rPr lang="en-US" dirty="0" smtClean="0"/>
              <a:t>/3</a:t>
            </a:r>
            <a:r>
              <a:rPr lang="en-US" baseline="30000" dirty="0" smtClean="0"/>
              <a:t>rd</a:t>
            </a:r>
            <a:r>
              <a:rPr lang="en-US" dirty="0" smtClean="0"/>
              <a:t> pass</a:t>
            </a:r>
          </a:p>
        </p:txBody>
      </p:sp>
    </p:spTree>
    <p:extLst>
      <p:ext uri="{BB962C8B-B14F-4D97-AF65-F5344CB8AC3E}">
        <p14:creationId xmlns:p14="http://schemas.microsoft.com/office/powerpoint/2010/main" val="3313347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50b.tif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314238" y="5761228"/>
            <a:ext cx="1021274" cy="4053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7797032" y="1767484"/>
            <a:ext cx="654662" cy="4516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232388" y="5430102"/>
            <a:ext cx="1404032" cy="2683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r>
              <a:rPr lang="en-US" dirty="0" smtClean="0"/>
              <a:t>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669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x5.tif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749300"/>
            <a:ext cx="6672931" cy="533834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720129" y="4890038"/>
            <a:ext cx="511771" cy="24875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904831" y="1682383"/>
            <a:ext cx="821822" cy="5826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828131" y="5757414"/>
            <a:ext cx="1011234" cy="2683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203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10.tif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749300"/>
            <a:ext cx="6672931" cy="5338345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425531" y="4687105"/>
            <a:ext cx="806369" cy="2160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7904831" y="2029333"/>
            <a:ext cx="900381" cy="25530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828131" y="5757414"/>
            <a:ext cx="1011234" cy="2683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r>
              <a:rPr lang="en-US" dirty="0" smtClean="0"/>
              <a:t>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909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x10B.tif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749300"/>
            <a:ext cx="6672931" cy="533834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30933" y="5047148"/>
            <a:ext cx="1027820" cy="4255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954151" y="1309247"/>
            <a:ext cx="595743" cy="4385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828131" y="5757414"/>
            <a:ext cx="1011234" cy="2683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r>
              <a:rPr lang="en-US" dirty="0" smtClean="0"/>
              <a:t>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519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20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749300"/>
            <a:ext cx="6672931" cy="5338345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78560" y="4287784"/>
            <a:ext cx="1153340" cy="5040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7999977" y="1374709"/>
            <a:ext cx="693942" cy="5171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828131" y="5757414"/>
            <a:ext cx="1011234" cy="2683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r>
              <a:rPr lang="en-US" dirty="0" smtClean="0"/>
              <a:t>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667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20B.tif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749300"/>
            <a:ext cx="6672931" cy="5338345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255318" y="4255053"/>
            <a:ext cx="916528" cy="5040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7980337" y="916473"/>
            <a:ext cx="576103" cy="3862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828131" y="5757414"/>
            <a:ext cx="1011234" cy="2683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r>
              <a:rPr lang="en-US" dirty="0" smtClean="0"/>
              <a:t>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700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20.tif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379704" y="4510356"/>
            <a:ext cx="968901" cy="5826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794851" y="1230063"/>
            <a:ext cx="781229" cy="6022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74613" y="5430102"/>
            <a:ext cx="1148713" cy="2683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r>
              <a:rPr lang="en-US" dirty="0" smtClean="0"/>
              <a:t>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989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20scale.tif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353518" y="5335182"/>
            <a:ext cx="1040913" cy="4909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816672" y="1381256"/>
            <a:ext cx="713582" cy="3993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1527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50.tif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32388" y="5430102"/>
            <a:ext cx="1404032" cy="2683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r>
              <a:rPr lang="en-US" dirty="0" smtClean="0"/>
              <a:t>0 µm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68412" y="5165521"/>
            <a:ext cx="890341" cy="5957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816672" y="1001574"/>
            <a:ext cx="864154" cy="7724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094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</TotalTime>
  <Words>26</Words>
  <Application>Microsoft Macintosh PowerPoint</Application>
  <PresentationFormat>On-screen Show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Cambridge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Ramjaun</dc:creator>
  <cp:lastModifiedBy>Tim Ramjaun</cp:lastModifiedBy>
  <cp:revision>9</cp:revision>
  <dcterms:created xsi:type="dcterms:W3CDTF">2013-06-26T10:46:31Z</dcterms:created>
  <dcterms:modified xsi:type="dcterms:W3CDTF">2013-06-27T17:23:21Z</dcterms:modified>
</cp:coreProperties>
</file>